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5" autoAdjust="0"/>
    <p:restoredTop sz="94660"/>
  </p:normalViewPr>
  <p:slideViewPr>
    <p:cSldViewPr>
      <p:cViewPr varScale="1">
        <p:scale>
          <a:sx n="43" d="100"/>
          <a:sy n="4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624B54-4147-4008-AAD3-ABE39D903664}" type="datetimeFigureOut">
              <a:rPr lang="el-GR" smtClean="0"/>
              <a:pPr/>
              <a:t>12/2/2014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838852-1E67-4183-9076-C811840DCB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 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Β’ΛΥΚΕΙΟΥ </a:t>
            </a:r>
            <a:br>
              <a:rPr lang="el-GR" sz="3200" dirty="0" smtClean="0"/>
            </a:br>
            <a:r>
              <a:rPr lang="el-GR" sz="3200" dirty="0" smtClean="0"/>
              <a:t>ΕΡΕΥΝΗΤΙΚΗ ΕΡΓΑΣΙΑ (</a:t>
            </a:r>
            <a:r>
              <a:rPr lang="en-US" sz="3200" dirty="0" smtClean="0"/>
              <a:t>PROJECT</a:t>
            </a:r>
            <a:r>
              <a:rPr lang="el-GR" sz="3200" dirty="0" smtClean="0"/>
              <a:t> 5)</a:t>
            </a:r>
            <a:br>
              <a:rPr lang="el-GR" sz="3200" dirty="0" smtClean="0"/>
            </a:br>
            <a:r>
              <a:rPr lang="el-GR" sz="3200" dirty="0" smtClean="0"/>
              <a:t>&lt;&lt;ΕΞΟΙΚΟΝΟΜΗΣΗ ΕΝΕΡΓΕΙΑΣ ΚΑΤΟΙΚΙΑΣ&gt;&gt;</a:t>
            </a:r>
            <a:br>
              <a:rPr lang="el-GR" sz="3200" dirty="0" smtClean="0"/>
            </a:br>
            <a:r>
              <a:rPr lang="el-GR" sz="3200" dirty="0" smtClean="0"/>
              <a:t>ΥΠΟΘΕΜΑ: ΟΙΚΟΣΥΣΚΕΥΕΣ ΚΑΙ ΣΠΑΤΑΛΗ</a:t>
            </a:r>
            <a:br>
              <a:rPr lang="el-GR" sz="3200" dirty="0" smtClean="0"/>
            </a:br>
            <a:endParaRPr lang="el-GR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399032"/>
          </a:xfrm>
        </p:spPr>
        <p:txBody>
          <a:bodyPr vert="horz" anchor="ctr">
            <a:noAutofit/>
          </a:bodyPr>
          <a:lstStyle/>
          <a:p>
            <a:r>
              <a:rPr lang="el-GR" sz="3800" b="1" dirty="0" smtClean="0"/>
              <a:t>Πώς δουλεύουμε την ηλεκτρική κουζίνα</a:t>
            </a:r>
            <a:br>
              <a:rPr lang="el-GR" sz="3800" b="1" dirty="0" smtClean="0"/>
            </a:br>
            <a:endParaRPr lang="el-GR" sz="3800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b="1" dirty="0" smtClean="0"/>
              <a:t>6)</a:t>
            </a:r>
            <a:r>
              <a:rPr lang="el-GR" dirty="0" smtClean="0"/>
              <a:t>Μαγειρεύουμε έξυπνα, σε σκεύη που εφαρμόζουν στις εστίες με το καπάκι κλειστό. Δέκα λεπτά πριν ετοιμαστεί το φαγητό κλείνουμε το μάτι. Δεν ανοίγουμε άσκοπα την πόρτα του φούρνου. Αν η βάση του σκεύους είναι 1-2 εκατοστά μικρότερη από την εστία, σπαταλάμε 20 – 30% περισσότερη ενέργεια. Κάθε φορά που ανοίγουμε την πόρτα του φούρνου, χάνεται το 20% της θερμότητας.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dirty="0" smtClean="0"/>
              <a:t>Πώς δουλεύουμε το πλυντήριο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7)</a:t>
            </a:r>
            <a:r>
              <a:rPr lang="el-GR" dirty="0" smtClean="0"/>
              <a:t>Χαμηλώνουμε τη θερμοκρασία πλύσης στο πλυντήριο ρούχων και πλένουμε μόνο όταν ο κάδος είναι γεμάτος . Εξοικονόμηση ενέργειας 30-50% ανά πλύση</a:t>
            </a:r>
          </a:p>
          <a:p>
            <a:endParaRPr lang="el-GR" dirty="0"/>
          </a:p>
        </p:txBody>
      </p:sp>
      <p:pic>
        <p:nvPicPr>
          <p:cNvPr id="22530" name="Picture 2" descr="http://fridge.gr/wp-content/uploads/2013/03/%CE%B1%CF%81%CE%BA%CE%BF%CF%8D%CE%B4%CE%B1-%CF%80%CE%BB%CF%85%CE%BD%CF%84%CE%AE%CF%81%CE%B9%CE%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86190"/>
            <a:ext cx="5214974" cy="285085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Συσκευές </a:t>
            </a:r>
            <a:r>
              <a:rPr lang="en-US" dirty="0" smtClean="0"/>
              <a:t>stand by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8)</a:t>
            </a:r>
            <a:r>
              <a:rPr lang="el-GR" sz="2400" dirty="0" smtClean="0"/>
              <a:t>Κλείνουμε την τηλεόραση, το στερεοφωνικό, και γενικά όλες τις ηλεκτρικές συσκευές από τον κεντρικό διακόπτη (δεν τις αφήνουμε σε κατάσταση </a:t>
            </a:r>
            <a:r>
              <a:rPr lang="el-GR" sz="2400" dirty="0" smtClean="0"/>
              <a:t>stand</a:t>
            </a:r>
            <a:r>
              <a:rPr lang="el-GR" sz="2400" dirty="0" smtClean="0"/>
              <a:t> </a:t>
            </a:r>
            <a:r>
              <a:rPr lang="el-GR" sz="2400" dirty="0" smtClean="0"/>
              <a:t>by).Ετήσια</a:t>
            </a:r>
            <a:r>
              <a:rPr lang="el-GR" sz="2400" dirty="0" smtClean="0"/>
              <a:t> εξοικονόμηση περίπου 30 € από τους λογαριασμούς του ρεύματος και μείωση των εκπομπών διοξειδίου του άνθρακα κατά 300 κιλά. 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9)</a:t>
            </a:r>
            <a:r>
              <a:rPr lang="el-GR" sz="2400" dirty="0" smtClean="0"/>
              <a:t> Δεν “ξεχνάμε” τους φορτιστές στην πρίζα όταν δεν τους χρησιμοποιούμε. Κάθε φορτιστής που χρησιμοποιούμε (κινητού ή ασύρματου τηλεφώνου, διάφορων ηλεκτρικών συσκευών), ειδικά αν είναι παλαιού τύπου, μπορεί να μας κοστίζει 2-3 € το χρόνο και η χρήση του να συνεπάγεται την έκλυση 20-30 κιλών διοξειδίου του άνθρακα. Καλύτερα να τους βγάζουμε από την πρίζα</a:t>
            </a:r>
          </a:p>
          <a:p>
            <a:pPr>
              <a:buNone/>
            </a:pPr>
            <a:r>
              <a:rPr lang="el-GR" sz="2400" dirty="0" smtClean="0"/>
              <a:t> </a:t>
            </a:r>
          </a:p>
          <a:p>
            <a:endParaRPr lang="el-GR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399032"/>
          </a:xfrm>
        </p:spPr>
        <p:txBody>
          <a:bodyPr/>
          <a:lstStyle/>
          <a:p>
            <a:r>
              <a:rPr lang="el-GR" dirty="0" smtClean="0"/>
              <a:t>Για παραπάνω εξοικονόμηση...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b="1" dirty="0" smtClean="0"/>
              <a:t>10)</a:t>
            </a:r>
            <a:r>
              <a:rPr lang="el-GR" sz="2000" dirty="0" smtClean="0"/>
              <a:t>Προτιμάμε φορητό υπολογιστή και επίπεδη οθόνη, σβήνουμε την οθόνη και  κλείνουμε από τον κεντρικό διακόπτη τα περιφερειακά συστήματα όταν δεν τα χρησιμοποιούμε. Ετήσια εξοικονόμηση περίπου 15 - 20 € από τα περιφερειακά και μείωση των εκπομπών διοξειδίου του άνθρακα κατά 150 - 200 κιλά περίπου.  Οι φορητοί υπολογιστές καταναλώνουν έως και 93% λιγότερη ενέργεια από τους σταθερούς.</a:t>
            </a:r>
          </a:p>
          <a:p>
            <a:pPr>
              <a:buNone/>
            </a:pPr>
            <a:r>
              <a:rPr lang="el-GR" sz="2000" b="1" dirty="0" smtClean="0"/>
              <a:t>11)</a:t>
            </a:r>
            <a:r>
              <a:rPr lang="el-GR" sz="2000" dirty="0" smtClean="0"/>
              <a:t> Όταν αγοράζουμε νέες ηλεκτρικές συσκευές, επιλέγουμε υψηλή ενεργειακή κλάση (Α++, Α+, Α). Ψυγείο: ετήσια εξοικονόμηση 25 € και μείωση των εκπομπών διοξειδίου του άνθρακα κατά 250 κιλά . Πλυντήριο: ετήσια εξοικονόμηση 3 € και μείωση των εκπομπών διοξειδίου του άνθρακα κατά 30 κιλά  </a:t>
            </a:r>
          </a:p>
          <a:p>
            <a:pPr>
              <a:buNone/>
            </a:pPr>
            <a:endParaRPr lang="el-GR" sz="2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1571612"/>
            <a:ext cx="9144000" cy="341632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l-G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Μια έξυπνη κίνηση την φορά</a:t>
            </a:r>
            <a:br>
              <a:rPr lang="el-G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l-G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μπορεί να έχει αποτελέσματα ! </a:t>
            </a:r>
            <a:endParaRPr lang="el-G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rgbClr val="00B050">
                    <a:alpha val="60000"/>
                  </a:srgb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4.bp.blogspot.com/_VkmkNx6Ymyo/TKIoQIluMeI/AAAAAAAAAH0/pNlCDNOWp1U/s1600/e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562" y="142852"/>
            <a:ext cx="8704156" cy="6572296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4214810" y="2357430"/>
            <a:ext cx="468506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Συνεχίζουμε ενεργά!</a:t>
            </a:r>
            <a:br>
              <a:rPr lang="el-G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el-GR" sz="5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To be Continued…</a:t>
            </a:r>
            <a:r>
              <a:rPr lang="el-G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el-G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ομάδα: Μουρμούρες 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Σάρα </a:t>
            </a:r>
            <a:r>
              <a:rPr lang="el-GR" dirty="0" smtClean="0"/>
              <a:t>Φιλόκι</a:t>
            </a:r>
            <a:endParaRPr lang="el-GR" dirty="0" smtClean="0"/>
          </a:p>
          <a:p>
            <a:r>
              <a:rPr lang="el-GR" dirty="0" smtClean="0"/>
              <a:t>Παναγιώτα Χαϊδευτού</a:t>
            </a:r>
          </a:p>
          <a:p>
            <a:r>
              <a:rPr lang="el-GR" dirty="0" smtClean="0"/>
              <a:t>Αγγελική Σαραγιώτη</a:t>
            </a:r>
          </a:p>
          <a:p>
            <a:r>
              <a:rPr lang="el-GR" dirty="0" smtClean="0"/>
              <a:t>Έλσα  Κοτικολόγλου 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6929454" y="5715016"/>
            <a:ext cx="2223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Τέλος!</a:t>
            </a:r>
            <a:endParaRPr lang="el-G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ΠΡΟΒΛΗΜΑΤΙΚΗ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Αλόγιστη και άσκοπη σπατάλη ενέργειας σε καθημερινή βάση  </a:t>
            </a:r>
          </a:p>
          <a:p>
            <a:endParaRPr lang="el-GR" dirty="0"/>
          </a:p>
        </p:txBody>
      </p:sp>
      <p:pic>
        <p:nvPicPr>
          <p:cNvPr id="4" name="3 - Εικόνα" descr="οι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286124"/>
            <a:ext cx="4500594" cy="301130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4706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Επιπτώσεις στην οικονομία και το περιβάλλον</a:t>
            </a:r>
            <a:endParaRPr lang="el-GR" dirty="0"/>
          </a:p>
        </p:txBody>
      </p:sp>
      <p:pic>
        <p:nvPicPr>
          <p:cNvPr id="4" name="3 - Θέση περιεχομένου" descr="εξ οι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928934"/>
            <a:ext cx="3918098" cy="2214577"/>
          </a:xfrm>
        </p:spPr>
      </p:pic>
      <p:pic>
        <p:nvPicPr>
          <p:cNvPr id="5" name="4 - Εικόνα" descr="global-warmin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857496"/>
            <a:ext cx="2724955" cy="264320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πολίτες είναι σε άγνοια </a:t>
            </a:r>
            <a:endParaRPr lang="el-GR" dirty="0"/>
          </a:p>
        </p:txBody>
      </p:sp>
      <p:pic>
        <p:nvPicPr>
          <p:cNvPr id="4" name="3 - Θέση περιεχομένου" descr="αγνοι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2361" y="1882775"/>
            <a:ext cx="4219277" cy="4572000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εργασίας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Ο στόχος της εργασίας μας είναι να ενημερωθούμε και να ενημερώσουμε τους υπόλοιπους συμμαθητές μας για τον κίνδυνο που μπορεί να προκαλέσει αυτή η άγνοια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sz="2000" dirty="0" smtClean="0"/>
              <a:t>Καθώς και να προτείνουμε πρακτικές λύσεις και συμβουλές για την αντιμετώπιση του προβλήματος </a:t>
            </a:r>
            <a:endParaRPr lang="el-GR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 descr="https://fbcdn-sphotos-h-a.akamaihd.net/hphotos-ak-prn1/v/t34/1560411_720752141268444_260292205_n.jpg?oh=892d7b1e064ebee59347baa7ba1d5340&amp;oe=52E0D9FB&amp;__gda__=1390436026_9d1164993c7f608705f683d47ccb0a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3492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/>
          <a:lstStyle/>
          <a:p>
            <a:pPr algn="ctr"/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10 +1 τρόποι </a:t>
            </a:r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εξοικονόμησης ενέργειας </a:t>
            </a:r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στην </a:t>
            </a:r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σύγχρονη κατοικία</a:t>
            </a:r>
            <a:endParaRPr lang="el-GR" sz="4400" b="1" i="1" dirty="0" smtClean="0">
              <a:solidFill>
                <a:srgbClr val="92D05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Πως </a:t>
            </a:r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χρησιμοποιούμε </a:t>
            </a:r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τις </a:t>
            </a:r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οικοσυσκευές </a:t>
            </a:r>
            <a:r>
              <a:rPr lang="el-GR" sz="4400" b="1" i="1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μας;</a:t>
            </a:r>
          </a:p>
          <a:p>
            <a:pPr algn="ctr"/>
            <a:endParaRPr lang="el-GR" b="1" i="1" dirty="0">
              <a:solidFill>
                <a:srgbClr val="92D05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6" name="Picture 2" descr="https://encrypted-tbn2.gstatic.com/images?q=tbn:ANd9GcQ5udpDQZOhQrdpQBuW6d1APfIILeDkSAuipJ3B8kCrNSB50Gliyg"/>
          <p:cNvPicPr>
            <a:picLocks noChangeAspect="1" noChangeArrowheads="1"/>
          </p:cNvPicPr>
          <p:nvPr/>
        </p:nvPicPr>
        <p:blipFill>
          <a:blip r:embed="rId2"/>
          <a:srcRect b="44445"/>
          <a:stretch>
            <a:fillRect/>
          </a:stretch>
        </p:blipFill>
        <p:spPr bwMode="auto">
          <a:xfrm>
            <a:off x="1214414" y="285728"/>
            <a:ext cx="6769796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Πως να δουλεύουμε το κλιματιστικό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2400" b="1" dirty="0" smtClean="0"/>
              <a:t>1)</a:t>
            </a:r>
            <a:r>
              <a:rPr lang="el-GR" sz="2400" dirty="0" smtClean="0"/>
              <a:t> Ρυθμίζουμε το θερμοστάτη στους 26 βαθμούς κελσίου το καλοκαίρι και στους 20 βαθμούς το χειμώνα. </a:t>
            </a:r>
            <a:br>
              <a:rPr lang="el-GR" sz="2400" dirty="0" smtClean="0"/>
            </a:br>
            <a:r>
              <a:rPr lang="el-GR" sz="2400" b="1" dirty="0" smtClean="0"/>
              <a:t>2)</a:t>
            </a:r>
            <a:r>
              <a:rPr lang="el-GR" sz="2400" dirty="0" smtClean="0"/>
              <a:t> Το ανάβουμε μόνο στο δωμάτιο που βρισκόμαστε, με πόρτες και παράθυρα κλειστά. </a:t>
            </a:r>
            <a:br>
              <a:rPr lang="el-GR" sz="2400" dirty="0" smtClean="0"/>
            </a:br>
            <a:r>
              <a:rPr lang="el-GR" sz="2400" b="1" dirty="0" smtClean="0"/>
              <a:t>3)</a:t>
            </a:r>
            <a:r>
              <a:rPr lang="el-GR" sz="2400" dirty="0" smtClean="0"/>
              <a:t> Φροντίζουμε για την τακτική συντήρησή του για να λειτουργεί καλύτερα και πιο αποδοτικά. </a:t>
            </a:r>
            <a:endParaRPr lang="el-GR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37856"/>
          </a:xfrm>
        </p:spPr>
        <p:txBody>
          <a:bodyPr>
            <a:noAutofit/>
          </a:bodyPr>
          <a:lstStyle/>
          <a:p>
            <a:r>
              <a:rPr lang="el-GR" sz="3800" b="1" dirty="0" smtClean="0"/>
              <a:t>Πως να δουλεύουμε το θερμοσίφωνα</a:t>
            </a:r>
            <a:br>
              <a:rPr lang="el-GR" sz="3800" b="1" dirty="0" smtClean="0"/>
            </a:br>
            <a:endParaRPr lang="el-GR" sz="3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214710"/>
          </a:xfrm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2800" b="1" dirty="0" smtClean="0"/>
              <a:t>4)</a:t>
            </a:r>
            <a:r>
              <a:rPr lang="el-GR" sz="2800" dirty="0" smtClean="0"/>
              <a:t> Τον ανάβουμε μόνο όσο χρειάζεται για να ζεσταθεί το νερό. </a:t>
            </a:r>
            <a:br>
              <a:rPr lang="el-GR" sz="2800" dirty="0" smtClean="0"/>
            </a:br>
            <a:r>
              <a:rPr lang="el-GR" sz="2800" b="1" dirty="0" smtClean="0"/>
              <a:t>5)</a:t>
            </a:r>
            <a:r>
              <a:rPr lang="el-GR" sz="2800" dirty="0" smtClean="0"/>
              <a:t> Ρυθμίζουμε το θερμοστάτη στους 40-50 βαθμούς κελσίου, το καλοκαιράκι. </a:t>
            </a:r>
            <a:br>
              <a:rPr lang="el-GR" sz="2800" dirty="0" smtClean="0"/>
            </a:br>
            <a:endParaRPr lang="el-G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219</TotalTime>
  <Words>327</Words>
  <Application>Microsoft Office PowerPoint</Application>
  <PresentationFormat>Προβολή στην οθόνη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Ζωντάνια</vt:lpstr>
      <vt:lpstr>  </vt:lpstr>
      <vt:lpstr>ΠΡΟΒΛΗΜΑΤΙΚΗ </vt:lpstr>
      <vt:lpstr> Επιπτώσεις στην οικονομία και το περιβάλλον</vt:lpstr>
      <vt:lpstr>Οι πολίτες είναι σε άγνοια </vt:lpstr>
      <vt:lpstr>Στόχος εργασίας </vt:lpstr>
      <vt:lpstr>Παρουσίαση του PowerPoint</vt:lpstr>
      <vt:lpstr>Παρουσίαση του PowerPoint</vt:lpstr>
      <vt:lpstr>Πως να δουλεύουμε το κλιματιστικό </vt:lpstr>
      <vt:lpstr>Πως να δουλεύουμε το θερμοσίφωνα </vt:lpstr>
      <vt:lpstr>Πώς δουλεύουμε την ηλεκτρική κουζίνα </vt:lpstr>
      <vt:lpstr>Πώς δουλεύουμε το πλυντήριο</vt:lpstr>
      <vt:lpstr>Συσκευές stand by </vt:lpstr>
      <vt:lpstr>Για παραπάνω εξοικονόμηση... </vt:lpstr>
      <vt:lpstr>Παρουσίαση του PowerPoint</vt:lpstr>
      <vt:lpstr>Παρουσίαση του PowerPoint</vt:lpstr>
      <vt:lpstr>Η ομάδα: Μουρμούρες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grafeio3</dc:creator>
  <cp:lastModifiedBy>eleni</cp:lastModifiedBy>
  <cp:revision>24</cp:revision>
  <dcterms:created xsi:type="dcterms:W3CDTF">2014-01-08T07:23:08Z</dcterms:created>
  <dcterms:modified xsi:type="dcterms:W3CDTF">2014-02-12T08:25:36Z</dcterms:modified>
</cp:coreProperties>
</file>